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430"/>
    <a:srgbClr val="FFC72A"/>
    <a:srgbClr val="69A3B9"/>
    <a:srgbClr val="C3002F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4"/>
    <p:restoredTop sz="94730"/>
  </p:normalViewPr>
  <p:slideViewPr>
    <p:cSldViewPr snapToGrid="0" snapToObjects="1">
      <p:cViewPr>
        <p:scale>
          <a:sx n="110" d="100"/>
          <a:sy n="110" d="100"/>
        </p:scale>
        <p:origin x="9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C07A8-D951-0A46-AEB6-D59E0008CD1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A11EC-B508-2045-AC4F-77C9A233B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36546" y="226193"/>
            <a:ext cx="8685537" cy="6405613"/>
          </a:xfrm>
          <a:prstGeom prst="rect">
            <a:avLst/>
          </a:prstGeom>
          <a:solidFill>
            <a:srgbClr val="C20430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57400" y="1600201"/>
            <a:ext cx="6400800" cy="1143000"/>
          </a:xfrm>
        </p:spPr>
        <p:txBody>
          <a:bodyPr anchor="b">
            <a:normAutofit/>
          </a:bodyPr>
          <a:lstStyle>
            <a:lvl1pPr algn="r">
              <a:defRPr sz="3200" b="1" i="0" cap="small" baseline="0">
                <a:solidFill>
                  <a:schemeClr val="bg1"/>
                </a:solidFill>
                <a:latin typeface="Roboto Bold"/>
                <a:cs typeface="Roboto Bold"/>
              </a:defRPr>
            </a:lvl1pPr>
          </a:lstStyle>
          <a:p>
            <a:r>
              <a:rPr lang="en-US" dirty="0" smtClean="0"/>
              <a:t>Click To Edit Main Cover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743201"/>
            <a:ext cx="6400800" cy="1447799"/>
          </a:xfrm>
        </p:spPr>
        <p:txBody>
          <a:bodyPr>
            <a:normAutofit/>
          </a:bodyPr>
          <a:lstStyle>
            <a:lvl1pPr marL="0" indent="0" algn="r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Roboto Regular"/>
                <a:cs typeface="Roboto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" y="3883660"/>
            <a:ext cx="3425952" cy="1831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small" baseline="0">
                <a:solidFill>
                  <a:srgbClr val="C20430"/>
                </a:solidFill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 smtClean="0"/>
              <a:t>Edit </a:t>
            </a:r>
            <a:r>
              <a:rPr lang="en-US" dirty="0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0200" y="6172200"/>
            <a:ext cx="2133600" cy="365125"/>
          </a:xfrm>
        </p:spPr>
        <p:txBody>
          <a:bodyPr/>
          <a:lstStyle/>
          <a:p>
            <a:fld id="{1E299A73-78CD-3043-887A-6B31F413CFF5}" type="datetimeFigureOut">
              <a:rPr lang="en-US" smtClean="0"/>
              <a:pPr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1722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172200"/>
            <a:ext cx="762000" cy="365125"/>
          </a:xfrm>
        </p:spPr>
        <p:txBody>
          <a:bodyPr/>
          <a:lstStyle/>
          <a:p>
            <a:fld id="{8B28C5CC-9D4C-2C47-BC39-09B5A44953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206"/>
          <a:stretch/>
        </p:blipFill>
        <p:spPr>
          <a:xfrm>
            <a:off x="225122" y="5248475"/>
            <a:ext cx="994393" cy="9199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6546" y="226193"/>
            <a:ext cx="8685537" cy="640561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</a:t>
            </a:r>
            <a:r>
              <a:rPr lang="en-US" dirty="0" smtClean="0"/>
              <a:t>Edit </a:t>
            </a:r>
            <a:r>
              <a:rPr lang="en-US" dirty="0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0200" y="6172200"/>
            <a:ext cx="2133600" cy="365125"/>
          </a:xfrm>
        </p:spPr>
        <p:txBody>
          <a:bodyPr/>
          <a:lstStyle/>
          <a:p>
            <a:fld id="{1E299A73-78CD-3043-887A-6B31F413CFF5}" type="datetimeFigureOut">
              <a:rPr lang="en-US" smtClean="0"/>
              <a:pPr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1722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172200"/>
            <a:ext cx="762000" cy="365125"/>
          </a:xfrm>
        </p:spPr>
        <p:txBody>
          <a:bodyPr/>
          <a:lstStyle/>
          <a:p>
            <a:fld id="{8B28C5CC-9D4C-2C47-BC39-09B5A44953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206"/>
          <a:stretch/>
        </p:blipFill>
        <p:spPr>
          <a:xfrm>
            <a:off x="225122" y="5248475"/>
            <a:ext cx="994393" cy="9199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36546" y="226193"/>
            <a:ext cx="8685537" cy="6405613"/>
          </a:xfrm>
          <a:prstGeom prst="rect">
            <a:avLst/>
          </a:prstGeom>
          <a:solidFill>
            <a:srgbClr val="FFC72A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 smtClean="0"/>
              <a:t>Add Table </a:t>
            </a:r>
            <a:r>
              <a:rPr lang="en-US" dirty="0" smtClean="0"/>
              <a:t>of </a:t>
            </a:r>
            <a:r>
              <a:rPr lang="en-US" dirty="0" smtClean="0"/>
              <a:t>Content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0200" y="6172200"/>
            <a:ext cx="2133600" cy="365125"/>
          </a:xfrm>
        </p:spPr>
        <p:txBody>
          <a:bodyPr/>
          <a:lstStyle/>
          <a:p>
            <a:fld id="{1E299A73-78CD-3043-887A-6B31F413CFF5}" type="datetimeFigureOut">
              <a:rPr lang="en-US" smtClean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1722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172200"/>
            <a:ext cx="762000" cy="365125"/>
          </a:xfrm>
        </p:spPr>
        <p:txBody>
          <a:bodyPr/>
          <a:lstStyle/>
          <a:p>
            <a:fld id="{8B28C5CC-9D4C-2C47-BC39-09B5A44953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206"/>
          <a:stretch/>
        </p:blipFill>
        <p:spPr>
          <a:xfrm>
            <a:off x="225122" y="5248475"/>
            <a:ext cx="994393" cy="9199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6546" y="226193"/>
            <a:ext cx="8685537" cy="6405613"/>
          </a:xfrm>
          <a:prstGeom prst="rect">
            <a:avLst/>
          </a:prstGeom>
          <a:solidFill>
            <a:srgbClr val="69A3B9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6400" y="1600201"/>
            <a:ext cx="6781800" cy="1143000"/>
          </a:xfrm>
        </p:spPr>
        <p:txBody>
          <a:bodyPr anchor="b">
            <a:normAutofit/>
          </a:bodyPr>
          <a:lstStyle>
            <a:lvl1pPr algn="r">
              <a:defRPr sz="2800" b="1" i="0" cap="small" baseline="0">
                <a:solidFill>
                  <a:schemeClr val="bg1"/>
                </a:solidFill>
                <a:latin typeface="Roboto Bold"/>
                <a:cs typeface="Roboto Bold"/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 smtClean="0"/>
              <a:t>Edit Subsection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743201"/>
            <a:ext cx="6781800" cy="1447799"/>
          </a:xfrm>
        </p:spPr>
        <p:txBody>
          <a:bodyPr>
            <a:normAutofit/>
          </a:bodyPr>
          <a:lstStyle>
            <a:lvl1pPr marL="0" indent="0" algn="r">
              <a:buNone/>
              <a:defRPr sz="2000" b="0" i="0">
                <a:solidFill>
                  <a:schemeClr val="bg1">
                    <a:lumMod val="85000"/>
                  </a:schemeClr>
                </a:solidFill>
                <a:latin typeface="Roboto Regular"/>
                <a:cs typeface="Roboto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206"/>
          <a:stretch/>
        </p:blipFill>
        <p:spPr>
          <a:xfrm>
            <a:off x="225122" y="5248475"/>
            <a:ext cx="994393" cy="91998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OG_PPT_Cover.pd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</a:t>
            </a:r>
            <a:r>
              <a:rPr lang="en-US" dirty="0" smtClean="0"/>
              <a:t>Edit </a:t>
            </a:r>
            <a:r>
              <a:rPr lang="en-US" dirty="0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1E299A73-78CD-3043-887A-6B31F413CFF5}" type="datetimeFigureOut">
              <a:rPr lang="en-US" smtClean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8B28C5CC-9D4C-2C47-BC39-09B5A44953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206"/>
          <a:stretch/>
        </p:blipFill>
        <p:spPr>
          <a:xfrm>
            <a:off x="225122" y="5248475"/>
            <a:ext cx="994393" cy="919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 cap="small" baseline="0">
          <a:solidFill>
            <a:srgbClr val="C20430"/>
          </a:solidFill>
          <a:latin typeface="Roboto Bold"/>
          <a:ea typeface="+mj-ea"/>
          <a:cs typeface="Roboto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3002F"/>
        </a:buClr>
        <a:buFont typeface="Arial"/>
        <a:buChar char="•"/>
        <a:defRPr sz="2000" b="0" i="0" kern="1200">
          <a:solidFill>
            <a:schemeClr val="tx1"/>
          </a:solidFill>
          <a:latin typeface="Roboto Regular"/>
          <a:ea typeface="+mn-ea"/>
          <a:cs typeface="Roboto Regular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C3002F"/>
        </a:buClr>
        <a:buFont typeface="Arial"/>
        <a:buChar char="–"/>
        <a:defRPr sz="2000" b="0" i="0" kern="1200">
          <a:solidFill>
            <a:schemeClr val="tx1"/>
          </a:solidFill>
          <a:latin typeface="Roboto Regular"/>
          <a:ea typeface="+mn-ea"/>
          <a:cs typeface="Roboto Regular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C3002F"/>
        </a:buClr>
        <a:buFont typeface="Arial"/>
        <a:buChar char="•"/>
        <a:defRPr sz="2000" b="0" i="0" kern="1200">
          <a:solidFill>
            <a:schemeClr val="tx1"/>
          </a:solidFill>
          <a:latin typeface="Roboto Regular"/>
          <a:ea typeface="+mn-ea"/>
          <a:cs typeface="Roboto Regular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C3002F"/>
        </a:buClr>
        <a:buFont typeface="Arial"/>
        <a:buChar char="–"/>
        <a:defRPr sz="2000" b="0" i="0" kern="1200">
          <a:solidFill>
            <a:schemeClr val="tx1"/>
          </a:solidFill>
          <a:latin typeface="Roboto Regular"/>
          <a:ea typeface="+mn-ea"/>
          <a:cs typeface="Roboto Regular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C3002F"/>
        </a:buClr>
        <a:buFont typeface="Arial"/>
        <a:buChar char="»"/>
        <a:defRPr sz="2000" b="0" i="0" kern="1200">
          <a:solidFill>
            <a:schemeClr val="tx1"/>
          </a:solidFill>
          <a:latin typeface="Roboto Regular"/>
          <a:ea typeface="+mn-ea"/>
          <a:cs typeface="Robo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9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Roboto</vt:lpstr>
      <vt:lpstr>Roboto Bold</vt:lpstr>
      <vt:lpstr>Roboto Regular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Tenzing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 molina</dc:creator>
  <cp:lastModifiedBy>Stephanie Craig</cp:lastModifiedBy>
  <cp:revision>21</cp:revision>
  <cp:lastPrinted>2017-07-18T01:10:09Z</cp:lastPrinted>
  <dcterms:created xsi:type="dcterms:W3CDTF">2017-05-11T19:52:42Z</dcterms:created>
  <dcterms:modified xsi:type="dcterms:W3CDTF">2017-07-18T01:11:28Z</dcterms:modified>
</cp:coreProperties>
</file>